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4" r:id="rId4"/>
    <p:sldId id="1142" r:id="rId5"/>
    <p:sldId id="1143" r:id="rId6"/>
    <p:sldId id="1145" r:id="rId7"/>
    <p:sldId id="1146" r:id="rId8"/>
    <p:sldId id="1147" r:id="rId9"/>
    <p:sldId id="1148" r:id="rId10"/>
    <p:sldId id="1149" r:id="rId11"/>
    <p:sldId id="115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shows the structure of this passage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49.jpg" descr="id:21475039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986920"/>
            <a:ext cx="2153285" cy="1082040"/>
          </a:xfrm>
          <a:prstGeom prst="rect">
            <a:avLst/>
          </a:prstGeom>
        </p:spPr>
      </p:pic>
      <p:pic>
        <p:nvPicPr>
          <p:cNvPr id="4" name="kd50.jpg" descr="id:21475039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66194" y="1885067"/>
            <a:ext cx="2147570" cy="1111885"/>
          </a:xfrm>
          <a:prstGeom prst="rect">
            <a:avLst/>
          </a:prstGeom>
        </p:spPr>
      </p:pic>
      <p:pic>
        <p:nvPicPr>
          <p:cNvPr id="5" name="kd51.jpg" descr="id:21475039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7585" y="3323148"/>
            <a:ext cx="2153285" cy="1124585"/>
          </a:xfrm>
          <a:prstGeom prst="rect">
            <a:avLst/>
          </a:prstGeom>
        </p:spPr>
      </p:pic>
      <p:pic>
        <p:nvPicPr>
          <p:cNvPr id="6" name="kd52.jpg" descr="id:214750397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887294" y="3212976"/>
            <a:ext cx="2152015" cy="10541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750" y="828957"/>
            <a:ext cx="3858805" cy="561167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篇章结构题。文章结构为：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剪纸艺术简介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历史起源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现代创新（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李宝凤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更多技术融合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国际传播。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项图示（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总分式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涵盖历史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、创新、传播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）最匹配。故选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5037" y="88043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4397727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53065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 cutting originated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China, which is thought to have begun in the 4th century with the invention of paper.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剪纸起源于中国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被认为始于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世纪纸张的发明。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thought to have begun in the 4th century with the invention of paper.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引导的非限制性定语从句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修饰前面句子的内容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,which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thought to have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是不定式的完成式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被认为已经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15" y="986748"/>
            <a:ext cx="2452803" cy="586541"/>
          </a:xfrm>
          <a:prstGeom prst="rect">
            <a:avLst/>
          </a:prstGeom>
        </p:spPr>
      </p:pic>
      <p:pic>
        <p:nvPicPr>
          <p:cNvPr id="6" name="译文.eps" descr="id:2147489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2818636"/>
            <a:ext cx="949286" cy="293472"/>
          </a:xfrm>
          <a:prstGeom prst="rect">
            <a:avLst/>
          </a:prstGeom>
        </p:spPr>
      </p:pic>
      <p:pic>
        <p:nvPicPr>
          <p:cNvPr id="7" name="分析.eps" descr="id:2147489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0811" y="3400719"/>
            <a:ext cx="949286" cy="29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0035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主要介绍了中国传统剪纸艺术的历史、主题、现代创新及其国际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709797"/>
            <a:ext cx="1821996" cy="4452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70" y="764704"/>
            <a:ext cx="11513632" cy="1625860"/>
          </a:xfrm>
          <a:prstGeom prst="rect">
            <a:avLst/>
          </a:prstGeom>
        </p:spPr>
      </p:pic>
      <p:pic>
        <p:nvPicPr>
          <p:cNvPr id="5" name="篇章导图.eps" descr="id:21474888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7297" y="3811610"/>
            <a:ext cx="1470299" cy="409478"/>
          </a:xfrm>
          <a:prstGeom prst="rect">
            <a:avLst/>
          </a:prstGeom>
        </p:spPr>
      </p:pic>
      <p:pic>
        <p:nvPicPr>
          <p:cNvPr id="6" name="25bt23.jpg" descr="id:214748889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206774" y="4302199"/>
            <a:ext cx="5314786" cy="200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traditional paper cutting is an art of cutting out pictures from paper with the help of a pair of scissors or a knife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2009, the Chinese paper cutting was added to the Representative List of the Intangible Cultural Heritage of Humanity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人类非物质文化遗产代表作名录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50" y="2924944"/>
            <a:ext cx="2197505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54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2807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 cutting originated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China, which is thought to have begun in the 4th century with the invention of 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long before that, when paper wasn’t invented, Chinese people already used similar skills to cut on leaves, leather and silk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Therefore, it’s really a long art form that has been practiced in China through many centuries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subjects of the paper cuttings can be anything, from historical events and fairy tale characters to plants and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paper cuttings are so lively that they look like real 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 cutting may sound easy, but actually it’s difficult do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 Chinese artists have never stopped trying in different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Baofeng is a 54-year-old folk artist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“Traditional paper cuttings are often made with red paper, which seems to be a little boring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want to make something new,” says Li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made works in different colors which have amazing effects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combining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techniques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traditional paper cutting with modern computer-designing, artists today can produce 3D paper cuttings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use more techniques such as chromatic printing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彩色印刷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woodblock printing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雕版印刷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air brushing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喷绘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create livelier works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centuries, Chinese paper cutting has also been introduced into many other countries in Asia and Europe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more and more people love paper cutting works and buy them as gifts for their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804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471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History of Chinese Paper Cutting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Traditional Paper Cutting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Living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 Techniques of Chinese Paper Cutting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Subjects of Chinese Paper Cutting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88241"/>
            <a:ext cx="3392155" cy="54743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39031"/>
            <a:ext cx="11485848" cy="195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主旨大意题。文章不仅介绍了剪纸的基本信息和历史（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还涉及现代创新（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）和国际传播（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强调其作为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活态艺术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的特点。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“Chinese Traditional Paper Cutting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Living Art”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全面涵盖文章内容。故选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5037" y="98437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77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Li Baofeng aim to achieve with her paper cutting 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focus only on traditional red paper designs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create works in different colors with amazing effects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stop using scissors and knives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paper cutting easier for beginners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1986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段李宝凤的原话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“Traditional paper cuttings... boring. So I want to make something new”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has made works in different colors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她旨在创作多彩剪纸。故选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5037" y="88043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3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combining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5 probably means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创新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改良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8658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词句猜测题。第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段提到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将传统剪纸技艺与现代电脑设计结合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combining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列举的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剪纸等成果进一步说明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的含义。故选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6555" y="88043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43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643</Words>
  <Application>Microsoft Office PowerPoint</Application>
  <PresentationFormat>自定义</PresentationFormat>
  <Paragraphs>41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2025-09-17T20:11:42Z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